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5"/>
  </p:notesMasterIdLst>
  <p:sldIdLst>
    <p:sldId id="332" r:id="rId2"/>
    <p:sldId id="333" r:id="rId3"/>
    <p:sldId id="354" r:id="rId4"/>
  </p:sldIdLst>
  <p:sldSz cx="12192000" cy="6858000"/>
  <p:notesSz cx="6858000" cy="9144000"/>
  <p:embeddedFontLst>
    <p:embeddedFont>
      <p:font typeface="Fredoka One" panose="020B0604020202020204" charset="0"/>
      <p:regular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Quicksand" panose="020B0604020202020204" charset="0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AF1EA"/>
    <a:srgbClr val="D78643"/>
    <a:srgbClr val="4E6A84"/>
    <a:srgbClr val="9FB7DB"/>
    <a:srgbClr val="FFD966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1" autoAdjust="0"/>
    <p:restoredTop sz="91241" autoAdjust="0"/>
  </p:normalViewPr>
  <p:slideViewPr>
    <p:cSldViewPr snapToGrid="0" snapToObjects="1">
      <p:cViewPr varScale="1">
        <p:scale>
          <a:sx n="63" d="100"/>
          <a:sy n="63" d="100"/>
        </p:scale>
        <p:origin x="7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57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3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1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3210" y="5004693"/>
            <a:ext cx="12195210" cy="32578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74842" y="2518950"/>
            <a:ext cx="8671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Dee Valley Dance Pack</a:t>
            </a:r>
            <a:endParaRPr lang="en-GB" sz="2400" b="1" dirty="0" smtClean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" t="1302" r="19480" b="2177"/>
          <a:stretch/>
        </p:blipFill>
        <p:spPr>
          <a:xfrm>
            <a:off x="5388377" y="469899"/>
            <a:ext cx="6300912" cy="5758743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22501" y="3170774"/>
            <a:ext cx="111906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Week 6: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1717" y="4122902"/>
            <a:ext cx="49261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Final Performance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15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433760"/>
            <a:ext cx="111906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Final Performance – </a:t>
            </a:r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Classroom Lesson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9" y="2514296"/>
              <a:ext cx="3413252" cy="21852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Learning Objective: </a:t>
              </a:r>
              <a:r>
                <a:rPr lang="en-GB" sz="3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</a:p>
            <a:p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To reflect on their learning journey through dance.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7" y="2288173"/>
            <a:ext cx="4719181" cy="40081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10499" y="2970709"/>
            <a:ext cx="333183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Success Criteria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endParaRPr lang="en-GB" sz="16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Recount </a:t>
            </a: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experiences from previous 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lessons.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Recall dance elements used to create short 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performances.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Contribute to a group 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discussion.</a:t>
            </a:r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algn="ctr"/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57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0F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84630" y="3314614"/>
            <a:ext cx="12344400" cy="3632597"/>
          </a:xfrm>
          <a:prstGeom prst="rect">
            <a:avLst/>
          </a:prstGeom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37" b="89955" l="8074" r="89977">
                        <a14:backgroundMark x1="76288" y1="33776" x2="76288" y2="337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987" y="-1"/>
            <a:ext cx="5760513" cy="7051617"/>
          </a:xfrm>
          <a:prstGeom prst="rect">
            <a:avLst/>
          </a:prstGeom>
        </p:spPr>
      </p:pic>
      <p:pic>
        <p:nvPicPr>
          <p:cNvPr id="11" name="Graphic 15">
            <a:extLst>
              <a:ext uri="{FF2B5EF4-FFF2-40B4-BE49-F238E27FC236}">
                <a16:creationId xmlns:a16="http://schemas.microsoft.com/office/drawing/2014/main" id="{6212A04D-3FC7-6E40-AA1A-1C4910D088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xmlns:lc="http://schemas.openxmlformats.org/drawingml/2006/lockedCanvas" r:embed="rId8"/>
              </a:ext>
            </a:extLst>
          </a:blip>
          <a:stretch>
            <a:fillRect/>
          </a:stretch>
        </p:blipFill>
        <p:spPr>
          <a:xfrm flipH="1">
            <a:off x="639970" y="579120"/>
            <a:ext cx="5342747" cy="723138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40769" y="2454865"/>
            <a:ext cx="436595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As a class reflect on all the dance sessions so far.</a:t>
            </a:r>
          </a:p>
          <a:p>
            <a:endParaRPr lang="en-GB" sz="2000" dirty="0" smtClean="0">
              <a:solidFill>
                <a:srgbClr val="FFFFFF"/>
              </a:solidFill>
              <a:latin typeface="Quicksand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FFFFFF"/>
                </a:solidFill>
                <a:latin typeface="Quicksand" panose="020B0604020202020204" charset="0"/>
              </a:rPr>
              <a:t>What 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can you remember about </a:t>
            </a:r>
            <a:r>
              <a:rPr lang="en-GB" sz="2000" b="1" dirty="0" smtClean="0">
                <a:solidFill>
                  <a:srgbClr val="FFFFFF"/>
                </a:solidFill>
                <a:latin typeface="Quicksand" panose="020B0604020202020204" charset="0"/>
              </a:rPr>
              <a:t>them?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W</a:t>
            </a:r>
            <a:r>
              <a:rPr lang="en-GB" sz="2000" b="1" dirty="0" smtClean="0">
                <a:solidFill>
                  <a:srgbClr val="FFFFFF"/>
                </a:solidFill>
                <a:latin typeface="Quicksand" panose="020B0604020202020204" charset="0"/>
              </a:rPr>
              <a:t>hat 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different dance elements did </a:t>
            </a:r>
            <a:r>
              <a:rPr lang="en-GB" sz="2000" b="1" dirty="0" smtClean="0">
                <a:solidFill>
                  <a:srgbClr val="FFFFFF"/>
                </a:solidFill>
                <a:latin typeface="Quicksand" panose="020B0604020202020204" charset="0"/>
              </a:rPr>
              <a:t>you </a:t>
            </a:r>
            <a:r>
              <a:rPr lang="en-GB" sz="2000" b="1" dirty="0">
                <a:solidFill>
                  <a:srgbClr val="FFFFFF"/>
                </a:solidFill>
                <a:latin typeface="Quicksand" panose="020B0604020202020204" charset="0"/>
              </a:rPr>
              <a:t>try? </a:t>
            </a:r>
            <a:endParaRPr lang="en-GB" sz="2000" b="1" dirty="0" smtClean="0">
              <a:solidFill>
                <a:srgbClr val="FFFFFF"/>
              </a:solidFill>
              <a:latin typeface="Quicksand" panose="020B0604020202020204" charset="0"/>
            </a:endParaRPr>
          </a:p>
          <a:p>
            <a:endParaRPr lang="en-GB" sz="2400" b="1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Create a joint class mind map of this which can be used for the next dance lesson. </a:t>
            </a:r>
          </a:p>
          <a:p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1140769" y="1566313"/>
            <a:ext cx="9919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FFFFFF"/>
                </a:solidFill>
                <a:latin typeface="Fredoka One" panose="02000000000000000000" pitchFamily="2" charset="77"/>
              </a:rPr>
              <a:t>Task</a:t>
            </a:r>
            <a:endParaRPr lang="en-GB" sz="4000" b="1" dirty="0">
              <a:solidFill>
                <a:srgbClr val="FFFFFF"/>
              </a:solidFill>
              <a:latin typeface="Fredoka One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4230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9851</TotalTime>
  <Words>97</Words>
  <Application>Microsoft Office PowerPoint</Application>
  <PresentationFormat>Widescreen</PresentationFormat>
  <Paragraphs>23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Fredoka One</vt:lpstr>
      <vt:lpstr>Calibri Light</vt:lpstr>
      <vt:lpstr>Arial</vt:lpstr>
      <vt:lpstr>Quicksand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293</cp:revision>
  <dcterms:created xsi:type="dcterms:W3CDTF">2021-04-09T09:19:43Z</dcterms:created>
  <dcterms:modified xsi:type="dcterms:W3CDTF">2024-09-16T09:46:36Z</dcterms:modified>
</cp:coreProperties>
</file>