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328" r:id="rId2"/>
    <p:sldId id="321" r:id="rId3"/>
    <p:sldId id="272" r:id="rId4"/>
    <p:sldId id="320" r:id="rId5"/>
  </p:sldIdLst>
  <p:sldSz cx="12192000" cy="6858000"/>
  <p:notesSz cx="6858000" cy="9144000"/>
  <p:embeddedFontLst>
    <p:embeddedFont>
      <p:font typeface="Fredoka One" panose="020B0604020202020204" charset="0"/>
      <p:regular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Quicksand" panose="020B060402020202020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A84"/>
    <a:srgbClr val="FFFFFF"/>
    <a:srgbClr val="D78643"/>
    <a:srgbClr val="FFD966"/>
    <a:srgbClr val="9FB7DB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85401" autoAdjust="0"/>
  </p:normalViewPr>
  <p:slideViewPr>
    <p:cSldViewPr snapToGrid="0" snapToObjects="1">
      <p:cViewPr varScale="1">
        <p:scale>
          <a:sx n="59" d="100"/>
          <a:sy n="59" d="100"/>
        </p:scale>
        <p:origin x="88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2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6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www.youtube.com/watch?v=E8K0OIemEFY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10" Type="http://schemas.openxmlformats.org/officeDocument/2006/relationships/hyperlink" Target="http://www.youtube.com/watch?v=E8K0OIemEFY" TargetMode="External"/><Relationship Id="rId4" Type="http://schemas.openxmlformats.org/officeDocument/2006/relationships/image" Target="../media/image8.jp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1" y="4582886"/>
            <a:ext cx="12192000" cy="22751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22501" y="4081808"/>
            <a:ext cx="4926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Life by the Water</a:t>
            </a:r>
            <a:endParaRPr lang="en-US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521853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96"/>
          <a:stretch/>
        </p:blipFill>
        <p:spPr>
          <a:xfrm>
            <a:off x="5592086" y="527654"/>
            <a:ext cx="6153600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439676" y="3202965"/>
            <a:ext cx="489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2: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Life by the Water – </a:t>
            </a:r>
            <a:r>
              <a:rPr lang="en-GB" sz="44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To recognise the role the canal has for people’s leisure pursuits, health and wellbeing.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09859" y="2876458"/>
            <a:ext cx="318173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algn="ctr"/>
            <a:endParaRPr lang="en-GB" sz="1400" dirty="0">
              <a:solidFill>
                <a:srgbClr val="4E6A84"/>
              </a:solidFill>
              <a:latin typeface="Fredoka One" panose="020B060402020202020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 can gather and present information.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 can use my knowledge to express my ideas.</a:t>
            </a:r>
          </a:p>
        </p:txBody>
      </p:sp>
    </p:spTree>
    <p:extLst>
      <p:ext uri="{BB962C8B-B14F-4D97-AF65-F5344CB8AC3E}">
        <p14:creationId xmlns:p14="http://schemas.microsoft.com/office/powerpoint/2010/main" val="23395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3" t="12056" r="22511" b="12376"/>
          <a:stretch/>
        </p:blipFill>
        <p:spPr>
          <a:xfrm>
            <a:off x="622299" y="1777624"/>
            <a:ext cx="4724401" cy="4572812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037048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110652"/>
              <a:ext cx="4023094" cy="4257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Activity</a:t>
              </a: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800" dirty="0" smtClean="0">
                  <a:solidFill>
                    <a:schemeClr val="bg1"/>
                  </a:solidFill>
                  <a:latin typeface="Fredoka One" panose="020B0604020202020204" charset="0"/>
                </a:rPr>
                <a:t>Look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out for people using the canal in different ways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.</a:t>
              </a:r>
            </a:p>
            <a:p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endParaRPr lang="en-GB" sz="24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800" dirty="0" smtClean="0">
                  <a:solidFill>
                    <a:schemeClr val="bg1"/>
                  </a:solidFill>
                  <a:latin typeface="Fredoka One" panose="020B0604020202020204" charset="0"/>
                </a:rPr>
                <a:t>Create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a spider diagram to show the different ways people use the canal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2400" dirty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2800" dirty="0" smtClean="0">
                  <a:solidFill>
                    <a:schemeClr val="bg1"/>
                  </a:solidFill>
                  <a:latin typeface="Fredoka One" panose="020B0604020202020204" charset="0"/>
                </a:rPr>
                <a:t>Why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do you think people are using the canal like this today? </a:t>
              </a:r>
            </a:p>
          </p:txBody>
        </p:sp>
      </p:grpSp>
      <p:sp>
        <p:nvSpPr>
          <p:cNvPr id="15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879102" y="966428"/>
            <a:ext cx="4032338" cy="1580076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014119" y="1245753"/>
            <a:ext cx="3762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Fredoka One" panose="020B0604020202020204" charset="0"/>
              </a:rPr>
              <a:t>A 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Day in the Life of </a:t>
            </a:r>
            <a:r>
              <a:rPr lang="en-GB" sz="2000" dirty="0" err="1">
                <a:solidFill>
                  <a:srgbClr val="FFFFFF"/>
                </a:solidFill>
                <a:latin typeface="Fredoka One" panose="020B0604020202020204" charset="0"/>
              </a:rPr>
              <a:t>Pontcysyllte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 Aqueduct and Canal World Heritage </a:t>
            </a:r>
            <a:r>
              <a:rPr lang="en-GB" sz="2000" dirty="0" smtClean="0">
                <a:solidFill>
                  <a:srgbClr val="FFFFFF"/>
                </a:solidFill>
                <a:latin typeface="Fredoka One" panose="020B0604020202020204" charset="0"/>
              </a:rPr>
              <a:t>Site</a:t>
            </a:r>
            <a:endParaRPr lang="en-GB" sz="20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891968" y="553012"/>
            <a:ext cx="1650928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628177" y="611223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Watch</a:t>
            </a:r>
            <a:endParaRPr lang="en-US" sz="2800" dirty="0">
              <a:solidFill>
                <a:srgbClr val="4E6A84"/>
              </a:solidFill>
              <a:latin typeface="Quicks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EEB38C1D-44EF-5F42-98F9-5ACA34A46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04503" y="3297682"/>
            <a:ext cx="12448903" cy="36325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591406" y="1266334"/>
            <a:ext cx="108512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How 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might the canal have been used differently in the past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?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Tell 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your ideas to another </a:t>
            </a:r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individual on your table.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591406" y="342320"/>
            <a:ext cx="10985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Activity</a:t>
            </a:r>
            <a:endParaRPr lang="en-GB" sz="40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6" name="Picture 5"/>
          <p:cNvPicPr preferRelativeResize="0"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"/>
          <a:stretch/>
        </p:blipFill>
        <p:spPr>
          <a:xfrm>
            <a:off x="710076" y="2317956"/>
            <a:ext cx="5754224" cy="413180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6719105" y="2619334"/>
            <a:ext cx="4384510" cy="3420510"/>
            <a:chOff x="6719105" y="2619334"/>
            <a:chExt cx="4384510" cy="3420510"/>
          </a:xfrm>
          <a:solidFill>
            <a:srgbClr val="4E6A84"/>
          </a:solidFill>
        </p:grpSpPr>
        <p:sp>
          <p:nvSpPr>
            <p:cNvPr id="7" name="tab">
              <a:hlinkClick r:id="" action="ppaction://hlinkshowjump?jump=nextslide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id="{5892CCC1-E28C-1046-A60C-74891DCE1820}"/>
                </a:ext>
              </a:extLst>
            </p:cNvPr>
            <p:cNvSpPr/>
            <p:nvPr/>
          </p:nvSpPr>
          <p:spPr>
            <a:xfrm rot="10800000">
              <a:off x="6719105" y="2619334"/>
              <a:ext cx="4384510" cy="3420510"/>
            </a:xfrm>
            <a:prstGeom prst="roundRect">
              <a:avLst>
                <a:gd name="adj" fmla="val 337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9AB8DE"/>
                </a:solidFill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7276289" y="3005979"/>
              <a:ext cx="3270141" cy="267765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GB" sz="3200" dirty="0" smtClean="0">
                  <a:solidFill>
                    <a:srgbClr val="FFFFFF"/>
                  </a:solidFill>
                  <a:latin typeface="Fredoka One" panose="020B0604020202020204" charset="0"/>
                </a:rPr>
                <a:t>Reflection</a:t>
              </a:r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algn="ctr"/>
              <a:endParaRPr lang="en-GB" sz="16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algn="ctr"/>
              <a:r>
                <a:rPr lang="en-GB" sz="2400" dirty="0" smtClean="0">
                  <a:solidFill>
                    <a:srgbClr val="FFFFFF"/>
                  </a:solidFill>
                  <a:latin typeface="Quicksand" panose="020B0604020202020204" charset="0"/>
                </a:rPr>
                <a:t>If 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you could choose a way to spend time along the canal what would you choose and why</a:t>
              </a:r>
              <a:r>
                <a:rPr lang="en-GB" sz="2400" dirty="0" smtClean="0">
                  <a:solidFill>
                    <a:srgbClr val="FFFFFF"/>
                  </a:solidFill>
                  <a:latin typeface="Quicksand" panose="020B0604020202020204" charset="0"/>
                </a:rPr>
                <a:t>?</a:t>
              </a:r>
              <a:endParaRPr lang="en-GB" sz="24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989000" y="696263"/>
            <a:ext cx="2861784" cy="7144846"/>
            <a:chOff x="6292048" y="398277"/>
            <a:chExt cx="2861784" cy="714484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1722" y1="20960" x2="24152" y2="17551"/>
                          <a14:foregroundMark x1="32253" y1="20833" x2="31241" y2="162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798"/>
            <a:stretch/>
          </p:blipFill>
          <p:spPr>
            <a:xfrm>
              <a:off x="6292048" y="685123"/>
              <a:ext cx="2861784" cy="6858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75" b="95918" l="48608" r="89975">
                          <a14:foregroundMark x1="65013" y1="36995" x2="64810" y2="390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40" r="50000"/>
            <a:stretch/>
          </p:blipFill>
          <p:spPr>
            <a:xfrm>
              <a:off x="8953583" y="398277"/>
              <a:ext cx="11175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9427</TotalTime>
  <Words>158</Words>
  <Application>Microsoft Office PowerPoint</Application>
  <PresentationFormat>Widescreen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Fredoka One</vt:lpstr>
      <vt:lpstr>Calibri Light</vt:lpstr>
      <vt:lpstr>Arial</vt:lpstr>
      <vt:lpstr>Quicksand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Jillian Howe</cp:lastModifiedBy>
  <cp:revision>286</cp:revision>
  <dcterms:created xsi:type="dcterms:W3CDTF">2021-04-09T09:19:43Z</dcterms:created>
  <dcterms:modified xsi:type="dcterms:W3CDTF">2024-09-16T09:39:40Z</dcterms:modified>
</cp:coreProperties>
</file>